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83931" autoAdjust="0"/>
  </p:normalViewPr>
  <p:slideViewPr>
    <p:cSldViewPr>
      <p:cViewPr varScale="1">
        <p:scale>
          <a:sx n="61" d="100"/>
          <a:sy n="61" d="100"/>
        </p:scale>
        <p:origin x="-22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250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05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4632" cy="4248472"/>
          </a:xfrm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07904" y="5013176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2014 году Президент Российской Федерации Владимир Путин подписал указ о возвращении системы «ГТО».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2015 года результаты сдачи комплекса ГТО будут учитываться при поступлении в высшие учебные заведения.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840" y="332656"/>
            <a:ext cx="8031608" cy="1403982"/>
          </a:xfrm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147248" cy="442535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нашего народа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4941168"/>
            <a:ext cx="7992888" cy="1520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Нормы ГТО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MAMA\Desktop\DCIM\DCIM\100SSCAM\S50216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36724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AMA\Desktop\DCIM\DCIM\100SSCAM\S502156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245" y="4221088"/>
            <a:ext cx="3909740" cy="248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MAMA\Desktop\DCIM\DCIM\100SSCAM\S5021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569" y="4149080"/>
            <a:ext cx="3888431" cy="256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MA\Desktop\DCIM\DCIM\100SSCAM\S50215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5568" y="1340768"/>
            <a:ext cx="3492431" cy="24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7992888" cy="6120680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  <a:ea typeface="+mj-ea"/>
                <a:cs typeface="+mj-cs"/>
              </a:rPr>
              <a:t>                  </a:t>
            </a:r>
            <a:r>
              <a:rPr lang="ru-RU" sz="40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FF0000"/>
                </a:solidFill>
                <a:latin typeface="Arial"/>
                <a:ea typeface="+mj-ea"/>
                <a:cs typeface="+mj-cs"/>
              </a:rPr>
              <a:t>Нормы ГТО </a:t>
            </a:r>
            <a:endParaRPr lang="ru-RU" sz="4000" b="1" i="1" cap="all" dirty="0" smtClean="0">
              <a:ln w="6350">
                <a:noFill/>
              </a:ln>
              <a:solidFill>
                <a:srgbClr val="FF0000"/>
              </a:solidFill>
              <a:latin typeface="Arial"/>
              <a:ea typeface="+mj-ea"/>
              <a:cs typeface="+mj-cs"/>
            </a:endParaRPr>
          </a:p>
          <a:p>
            <a:endParaRPr lang="ru-RU" sz="3600" b="1" i="1" cap="all" dirty="0" smtClean="0">
              <a:ln w="6350">
                <a:noFill/>
              </a:ln>
              <a:solidFill>
                <a:schemeClr val="accent1"/>
              </a:solidFill>
              <a:latin typeface="Arial"/>
              <a:ea typeface="+mj-ea"/>
              <a:cs typeface="+mj-cs"/>
            </a:endParaRPr>
          </a:p>
          <a:p>
            <a:endParaRPr lang="ru-RU" sz="3600" b="1" i="1" cap="all" dirty="0" smtClean="0">
              <a:ln w="6350">
                <a:noFill/>
              </a:ln>
              <a:solidFill>
                <a:srgbClr val="C00000"/>
              </a:solidFill>
              <a:latin typeface="Arial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3600" b="1" i="1" cap="all" dirty="0" smtClean="0">
                <a:ln w="6350">
                  <a:noFill/>
                </a:ln>
                <a:solidFill>
                  <a:srgbClr val="C00000"/>
                </a:solidFill>
                <a:latin typeface="Arial"/>
                <a:ea typeface="+mj-ea"/>
                <a:cs typeface="+mj-cs"/>
              </a:rPr>
              <a:t> </a:t>
            </a:r>
            <a:endParaRPr lang="ru-RU" dirty="0"/>
          </a:p>
        </p:txBody>
      </p:sp>
      <p:pic>
        <p:nvPicPr>
          <p:cNvPr id="2050" name="Picture 2" descr="C:\Users\MAMA\Desktop\DCIM\DCIM\100SSCAM\S50214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4032448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MA\Desktop\DCIM\DCIM\100SSCAM\S5021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204864"/>
            <a:ext cx="3816424" cy="29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60" y="332656"/>
            <a:ext cx="8229600" cy="1440160"/>
          </a:xfrm>
        </p:spPr>
        <p:txBody>
          <a:bodyPr>
            <a:normAutofit/>
          </a:bodyPr>
          <a:lstStyle/>
          <a:p>
            <a: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  <a:t/>
            </a:r>
            <a:br>
              <a:rPr lang="ru-RU" sz="28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Arial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r>
              <a:rPr lang="ru-RU" b="1" cap="all" dirty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</a:rPr>
              <a:t> </a:t>
            </a:r>
            <a:r>
              <a:rPr lang="ru-RU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latin typeface="Arial"/>
              </a:rPr>
              <a:t>        </a:t>
            </a:r>
            <a:r>
              <a:rPr lang="ru-RU" sz="40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solidFill>
                  <a:srgbClr val="FF0000"/>
                </a:solidFill>
                <a:latin typeface="Arial"/>
              </a:rPr>
              <a:t>Получи значок  ГТО </a:t>
            </a:r>
            <a:endParaRPr lang="ru-RU" sz="4000" dirty="0"/>
          </a:p>
        </p:txBody>
      </p:sp>
      <p:pic>
        <p:nvPicPr>
          <p:cNvPr id="2050" name="Picture 2" descr="C:\Users\MAMA\Desktop\DCIM\DCIM\100SSCAM\S50216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396044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MA\Desktop\DCIM\DCIM\100SSCAM\S50216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24944"/>
            <a:ext cx="3912144" cy="305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9572" y="511882"/>
            <a:ext cx="8136904" cy="5832648"/>
          </a:xfrm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Сдать ГТО                                                       </a:t>
            </a:r>
            <a:r>
              <a:rPr lang="ru-RU" b="1" dirty="0" smtClean="0">
                <a:solidFill>
                  <a:srgbClr val="002060"/>
                </a:solidFill>
              </a:rPr>
              <a:t>совсем </a:t>
            </a:r>
            <a:r>
              <a:rPr lang="ru-RU" b="1" dirty="0">
                <a:solidFill>
                  <a:srgbClr val="002060"/>
                </a:solidFill>
              </a:rPr>
              <a:t>непросто,</a:t>
            </a:r>
          </a:p>
          <a:p>
            <a:pPr lvl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lvl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Чтоб нормативы </a:t>
            </a:r>
            <a:r>
              <a:rPr lang="ru-RU" b="1" dirty="0" smtClean="0">
                <a:solidFill>
                  <a:srgbClr val="002060"/>
                </a:solidFill>
              </a:rPr>
              <a:t>победить.</a:t>
            </a:r>
            <a:endParaRPr lang="ru-RU" b="1" dirty="0">
              <a:solidFill>
                <a:srgbClr val="002060"/>
              </a:solidFill>
            </a:endParaRPr>
          </a:p>
          <a:p>
            <a:pPr lvl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83072"/>
            <a:ext cx="5760640" cy="344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Вперёд, к победам!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MAMA\Desktop\DCIM\DCIM\100SSCAM\S50214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548245" y="1685247"/>
            <a:ext cx="6047509" cy="435586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84784"/>
            <a:ext cx="3085386" cy="4392488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Охватывало </a:t>
            </a:r>
            <a:r>
              <a:rPr lang="ru-RU" dirty="0" smtClean="0">
                <a:solidFill>
                  <a:srgbClr val="002060"/>
                </a:solidFill>
              </a:rPr>
              <a:t>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1368152"/>
          </a:xfrm>
          <a:solidFill>
            <a:schemeClr val="accent1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66828" y="1700807"/>
            <a:ext cx="4330824" cy="2016225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4680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4008" y="4077073"/>
            <a:ext cx="417646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404664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9752" y="496516"/>
            <a:ext cx="2232248" cy="2304256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060848"/>
            <a:ext cx="3100344" cy="259228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3568" y="3789040"/>
            <a:ext cx="36004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6016" y="4323158"/>
            <a:ext cx="3456384" cy="2232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440</Words>
  <Application>Microsoft Office PowerPoint</Application>
  <PresentationFormat>Экран (4:3)</PresentationFormat>
  <Paragraphs>41</Paragraphs>
  <Slides>16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От норм ГТО – к олимпийским медалям!</vt:lpstr>
      <vt:lpstr>Что такое ГТО?</vt:lpstr>
      <vt:lpstr>Что такое ГТО?</vt:lpstr>
      <vt:lpstr>Слайд 4</vt:lpstr>
      <vt:lpstr>Слайд 5</vt:lpstr>
      <vt:lpstr> «От значка ГТО – к олимпийской медали!» </vt:lpstr>
      <vt:lpstr>ПЛАКАТ ВРЕМЁН СССР</vt:lpstr>
      <vt:lpstr>Слайд 8</vt:lpstr>
      <vt:lpstr>Слайд 9</vt:lpstr>
      <vt:lpstr>А что сегодня?</vt:lpstr>
      <vt:lpstr>Горжусь тобой, Отечество!</vt:lpstr>
      <vt:lpstr>Нормы ГТО</vt:lpstr>
      <vt:lpstr>Слайд 13</vt:lpstr>
      <vt:lpstr> </vt:lpstr>
      <vt:lpstr>Слайд 15</vt:lpstr>
      <vt:lpstr>Вперёд, к победам!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cp:lastModifiedBy>Админ</cp:lastModifiedBy>
  <cp:revision>42</cp:revision>
  <dcterms:modified xsi:type="dcterms:W3CDTF">2015-11-23T19:49:24Z</dcterms:modified>
</cp:coreProperties>
</file>